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7164288" cy="1894362"/>
          </a:xfrm>
        </p:spPr>
        <p:txBody>
          <a:bodyPr/>
          <a:lstStyle/>
          <a:p>
            <a:pPr algn="ctr"/>
            <a:r>
              <a:rPr lang="ru-RU" dirty="0" smtClean="0"/>
              <a:t>Презентация на тему: </a:t>
            </a:r>
            <a:r>
              <a:rPr lang="en-US" b="0" dirty="0" smtClean="0"/>
              <a:t>The </a:t>
            </a:r>
            <a:r>
              <a:rPr lang="en-US" dirty="0" smtClean="0"/>
              <a:t>solar</a:t>
            </a:r>
            <a:r>
              <a:rPr lang="en-US" b="0" dirty="0" smtClean="0"/>
              <a:t> system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3314" name="Picture 2" descr="https://cdn.myshoptet.com/usr/www.mapcards.net/user/shop/big/47_mcp11n-solar-system-with-names.jpg?5c404c6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4608512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99288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Russia-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Explores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268760"/>
            <a:ext cx="187220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Россия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2132856"/>
            <a:ext cx="223224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Космос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2852936"/>
            <a:ext cx="266429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Исследовать</a:t>
            </a:r>
            <a:endParaRPr lang="ru-RU" sz="2400" dirty="0"/>
          </a:p>
        </p:txBody>
      </p:sp>
      <p:pic>
        <p:nvPicPr>
          <p:cNvPr id="26626" name="Picture 2" descr="https://i.pinimg.com/736x/39/db/a7/39dba74ae5cd3c463e8d6429e6564a7e--drawing-pics-draw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3892652" cy="293030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C:\Users\user\Downloads\solar-system-illustration-9-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0"/>
            <a:ext cx="107291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13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Презентация на тему: The solar system 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The solar system </dc:title>
  <dc:creator>Кабинет 11</dc:creator>
  <cp:lastModifiedBy>Пользователь Windows</cp:lastModifiedBy>
  <cp:revision>2</cp:revision>
  <dcterms:created xsi:type="dcterms:W3CDTF">2020-12-16T10:58:55Z</dcterms:created>
  <dcterms:modified xsi:type="dcterms:W3CDTF">2020-12-16T16:30:22Z</dcterms:modified>
</cp:coreProperties>
</file>